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59" r:id="rId2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28"/>
    <p:restoredTop sz="94674"/>
  </p:normalViewPr>
  <p:slideViewPr>
    <p:cSldViewPr snapToGrid="0" snapToObjects="1">
      <p:cViewPr>
        <p:scale>
          <a:sx n="56" d="100"/>
          <a:sy n="56" d="100"/>
        </p:scale>
        <p:origin x="664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AB74-5278-EA4D-BAD4-DADC5EEB6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222C-3A34-1E43-A29D-2F9EAD136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D9CFC-CDE2-2744-AF54-8AB175EC9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E46C6-C36F-F246-A60D-1617E0620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AE7A7-1BE2-1943-9773-1011F5FD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4428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8B74-D6B1-DE4D-B8F3-60706A7E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E68F5-7784-D241-8944-A3F95CB7E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8360C-976F-FF47-8C6E-ABAE8218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BB966-7398-B848-BA26-3A552E8D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92B2-7C2E-6245-9B46-D55AD3A4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931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570FE-5296-C944-94B8-69E31F51C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1D93F-9419-1449-9FDF-4897603C9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B445E-E4C5-D642-A3B4-FADA8D36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0C8DF-3BAC-E546-8246-9DA462CB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D52F4-18B5-6B4D-92A8-B27B2FCF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826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A3F5-B882-3746-BC45-7B443E6E1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D9783-64F6-0D43-94BB-1DEDC7F74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37B0C-A865-5846-BD21-4565274E5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79A7B-9F4F-D147-8369-3C0F814D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1F72-ADD0-1F46-A107-21703F42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61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3F18-A9A8-2440-9E3C-4BD3905C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144C9-CA86-6E48-9FC4-4954AA075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26BB9-C429-204B-B59F-B81ECE6F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D5515-EAF6-2642-B105-D9EE7A6E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B37F1-057B-6F4F-A651-EC20808B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993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AEE0-CE72-884E-8627-B33C4CFE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A245-6B60-8543-8EFE-653E61FE8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990E0-FD2A-2846-854A-042C20B9CD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F034F-45A1-D046-99AE-9FED56618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FCED1-CD34-E148-A740-4EA498F58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22235-0E37-5C42-B14D-273F911B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727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78DA-A9F7-424C-946F-E67ECD6C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ACB3-0205-AD42-91F3-FABC11EC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00AF7-C82D-7D45-9EDB-687C2DF5D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72345-8C81-8545-B949-CB08775E1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DFA7B-E5C1-7A49-A294-6F33CDE82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88381-F55E-2847-868D-7E59304E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E5CD7-0EC2-FA4B-A844-28B478EC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52948-1A06-2848-8739-80CF9972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4206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9636-D149-C94F-BAE8-4C727210E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F420E5-5158-2D43-B0A4-CA5B8AC6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C815D-3C88-534E-90F2-8031A4F5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9B75F-F0F2-B648-B84A-49D6962F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7680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2A65B-6806-8441-8024-418D5B6B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B45FB-3944-774F-8DBA-C8212125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D9139-E69B-0546-A573-23468B75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3728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D07E-4194-F241-A377-606215CA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9121-F5AC-5845-B6E4-5BFCC31D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ADEA4-559E-BE4E-979E-8CF46A753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E08C2-5567-624C-B746-CF0CEC48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B3AD6-F5D8-524E-BFCB-BCAD049D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BDFFA-AA3F-5D46-82D1-0EA1AF99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28597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47A84-786E-DA42-9D5C-700C0E2E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B0F716-A15E-3048-B61E-3B1BB9246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E8028-8CB0-BD40-9BBA-77C08426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26CEB-DF28-8044-8FFE-79EADCF89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842A-F175-294C-ABC3-924D271E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86408-FF7D-E646-B493-F709739B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02073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329E8-C2A7-DA4A-8196-3EA2C84D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0F099-3B18-D14E-95D2-690A4330E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556C-1E6D-EA49-98A7-2640BDF50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7F9FF-77EC-7942-B11C-1E7AFEAC2D84}" type="datetimeFigureOut">
              <a:rPr lang="en-KR" smtClean="0"/>
              <a:t>31/07/2020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F29C8-995C-0B40-8644-BE0D55BB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BBF2-7B20-BD49-A7DE-79B4A72E3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69911-1EFD-D74C-9217-8D96DF380EA0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3286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9287-2E07-434C-B9D2-E6DB61C13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Spring</a:t>
            </a:r>
            <a:endParaRPr lang="en-KR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48017-7696-ED42-89B9-7AB760EA4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0253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FB650-6250-C048-BFD4-CA46DD0E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097005"/>
            <a:ext cx="5471959" cy="496879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만약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400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억대의 컴퓨터라면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967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아주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먼거리를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연결하기 위해서는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465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집집 마다 전화는 있으니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..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이걸로 연결하자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!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3450-CABC-8448-9100-C22285DE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1348459"/>
            <a:ext cx="4828504" cy="48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9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모뎀을 이용해서 네트워크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&lt;-&gt;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전화선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근데 메시지 전송은 어떻게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C3450-CABC-8448-9100-C22285DE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1348459"/>
            <a:ext cx="4828504" cy="48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ISP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업체를 이용하여 연결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SKT, LG U+, KT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C4BCAC-B2D1-3442-99A8-C576351C1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781396" y="-864656"/>
            <a:ext cx="2934008" cy="111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7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E0903-D0EB-6845-946D-2584AD44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Internet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이라는 인프라 위에서 구축된 서비스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69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91F1839-42C9-DB4B-A618-2D7ECC98AA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4829" y="608918"/>
            <a:ext cx="7205548" cy="56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9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웹사이트 컴포넌트 파일을 저장하는 컴퓨터 이며 인터넷에 연결됨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vl="1"/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접근을 제어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 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 역할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URL, HTTP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이해하는 소프트웨어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4033681"/>
            <a:ext cx="76962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브라우저의 요청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(HTTP)</a:t>
            </a: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 서버에게 도착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요청에서 원하는 파일 탐색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만약 없는 파일이라면 </a:t>
            </a:r>
            <a:r>
              <a:rPr lang="en-US" altLang="ko-KR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404</a:t>
            </a:r>
            <a:r>
              <a:rPr lang="ko-KR" altLang="en-US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반환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return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13" y="4087866"/>
            <a:ext cx="6973373" cy="24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5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이것이 바로 정적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웹서버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72" y="3134932"/>
            <a:ext cx="9325655" cy="32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3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 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Internet?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2. Web?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3. Web Server? (feat. Static/Dynamic)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4. CGI, WAS, Servlet(JSP)?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5. Spring?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6. Spring Boot?</a:t>
            </a:r>
            <a:endParaRPr lang="en-KR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2031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(Static) Web Server</a:t>
            </a:r>
            <a:r>
              <a:rPr lang="en-K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HTTP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서버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소프트웨어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있는 컴퓨터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하드웨어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구성</a:t>
            </a:r>
            <a:endParaRPr lang="en-KR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호스팅된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파일을 그대로 전달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8863D1-7365-EC40-9DCB-A977D616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72" y="3134932"/>
            <a:ext cx="9325655" cy="321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0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Dynamic Web Server?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정적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웹서버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추가적인 소프트웨어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(Application Server + Database)</a:t>
            </a: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Application Server?</a:t>
            </a:r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응답을 보내기 비즈니스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로직을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제공하는 서버 프로그램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ex) HTML Template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DB Data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601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동적 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웹서버를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구축하기 위한 표준 인터페이스로 등장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AED59-F2D0-0541-9D38-3AC795E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94" y="2688550"/>
            <a:ext cx="4900411" cy="30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60FC0-54FC-7344-B57D-16FFFD7E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특정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URL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 때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app.exe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실행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AED59-F2D0-0541-9D38-3AC795E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194" y="2688550"/>
            <a:ext cx="4900411" cy="3038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6E7B2-7BFD-7C49-824D-8E18593A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2278800"/>
            <a:ext cx="6896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17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AED59-F2D0-0541-9D38-3AC795E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611" y="2429757"/>
            <a:ext cx="1072339" cy="6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900C71-9D63-E642-A26E-A8F80458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497" y="2918618"/>
            <a:ext cx="3216533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9B106-A68A-6D4D-8572-4C26B2CE6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340" y="2444514"/>
            <a:ext cx="948207" cy="948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22EAA-3E1D-114E-BC14-A76D3464D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600" y="3392721"/>
            <a:ext cx="1387844" cy="1387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689500-BA31-9E48-A1CC-D3E333D11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2951" y="3516753"/>
            <a:ext cx="1014641" cy="11397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34AC9A-C938-C14C-A2F5-061E64981E0F}"/>
              </a:ext>
            </a:extLst>
          </p:cNvPr>
          <p:cNvCxnSpPr/>
          <p:nvPr/>
        </p:nvCxnSpPr>
        <p:spPr>
          <a:xfrm>
            <a:off x="7822299" y="3449871"/>
            <a:ext cx="1503000" cy="0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FFF1BF-406A-084C-A039-0A838DD03149}"/>
              </a:ext>
            </a:extLst>
          </p:cNvPr>
          <p:cNvCxnSpPr/>
          <p:nvPr/>
        </p:nvCxnSpPr>
        <p:spPr>
          <a:xfrm>
            <a:off x="2395589" y="3480474"/>
            <a:ext cx="1503000" cy="0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0AE9FCC-D1C8-8947-9886-35800377EE57}"/>
              </a:ext>
            </a:extLst>
          </p:cNvPr>
          <p:cNvSpPr txBox="1">
            <a:spLocks/>
          </p:cNvSpPr>
          <p:nvPr/>
        </p:nvSpPr>
        <p:spPr>
          <a:xfrm>
            <a:off x="623939" y="2853971"/>
            <a:ext cx="1771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chemeClr val="bg1"/>
                </a:solidFill>
              </a:rPr>
              <a:t>Request</a:t>
            </a:r>
            <a:endParaRPr lang="en-K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28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CGI?</a:t>
            </a: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C2C3F-097A-0543-BC0F-B8E927EB0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690688"/>
            <a:ext cx="72898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WAS?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2088F17-606A-D143-A96F-94C2F7407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8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 Application Server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(Web Server + Web Application)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D50293-9A6B-D144-9113-085466A8B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290" y="2425383"/>
            <a:ext cx="9075420" cy="390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75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464A-10A1-E546-ACB1-61D0EB1B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E74AFC-2954-2D4B-BE0D-7E5656C0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329" y="1825625"/>
            <a:ext cx="8377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2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1. </a:t>
            </a:r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Internet?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2. Web?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3. Web Server? (feat. Static/Dynamic)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4. CGI, WAS, Servlet(JSP)?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5. Spring?</a:t>
            </a:r>
          </a:p>
          <a:p>
            <a:r>
              <a:rPr lang="en-US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6. Spring Boot?</a:t>
            </a:r>
            <a:endParaRPr lang="en-KR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887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컴퓨터 사이에 데이터를 주고 받기 위해선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97DA6-B320-6C4A-AE42-C5567A20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858294"/>
            <a:ext cx="834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물리적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케이블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),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무선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(WIFI)</a:t>
            </a:r>
            <a:r>
              <a:rPr lang="ko-KR" altLang="en-US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으로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연결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97DA6-B320-6C4A-AE42-C5567A20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2858294"/>
            <a:ext cx="8343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14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대가 된다면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3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45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개의 케이블로 연결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7E337-AFF2-9843-97D9-F5922FB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150445"/>
            <a:ext cx="5360342" cy="48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복잡함을 해결할 수 없나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7E337-AFF2-9843-97D9-F5922FBA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150445"/>
            <a:ext cx="5360342" cy="486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라우터</a:t>
            </a:r>
            <a:endParaRPr lang="en-US" altLang="ko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 소형 컴퓨터로 메시지를 전달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E6742-4C29-284A-A4FA-44CE7710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1037"/>
            <a:ext cx="57718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0726-BBA9-C841-BD21-9028D2FDE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>
                <a:solidFill>
                  <a:schemeClr val="bg1"/>
                </a:solidFill>
              </a:rPr>
              <a:t>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FD1A-FCBF-EB46-A133-D562B541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만약 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400</a:t>
            </a:r>
            <a:r>
              <a:rPr lang="ko-KR" altLang="en-US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억대의 컴퓨터라면</a:t>
            </a:r>
            <a:r>
              <a:rPr lang="en-US" altLang="ko-KR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pple Symbols" panose="02000000000000000000" pitchFamily="2" charset="-79"/>
              </a:rPr>
              <a:t>?</a:t>
            </a:r>
            <a:endParaRPr lang="en-KR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pple Symbols" panose="02000000000000000000" pitchFamily="2" charset="-79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79DA31F-07C0-5646-9D7D-655371EA48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5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349</Words>
  <Application>Microsoft Macintosh PowerPoint</Application>
  <PresentationFormat>Widescreen</PresentationFormat>
  <Paragraphs>77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Apple SD Gothic Neo</vt:lpstr>
      <vt:lpstr>Apple Symbols</vt:lpstr>
      <vt:lpstr>Arial</vt:lpstr>
      <vt:lpstr>Calibri</vt:lpstr>
      <vt:lpstr>Calibri Light</vt:lpstr>
      <vt:lpstr>Office Theme</vt:lpstr>
      <vt:lpstr>Spring</vt:lpstr>
      <vt:lpstr>PowerPoint Presentation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Internet?</vt:lpstr>
      <vt:lpstr>Web?</vt:lpstr>
      <vt:lpstr>Web?</vt:lpstr>
      <vt:lpstr>Web Server?</vt:lpstr>
      <vt:lpstr>Web Server?</vt:lpstr>
      <vt:lpstr>Web Server?</vt:lpstr>
      <vt:lpstr>(Static) Web Server?</vt:lpstr>
      <vt:lpstr>Dynamic Web Server?</vt:lpstr>
      <vt:lpstr>CGI?</vt:lpstr>
      <vt:lpstr>CGI?</vt:lpstr>
      <vt:lpstr>CGI?</vt:lpstr>
      <vt:lpstr>CGI?</vt:lpstr>
      <vt:lpstr>WAS?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</dc:title>
  <dc:creator>Microsoft Office User</dc:creator>
  <cp:lastModifiedBy>Microsoft Office User</cp:lastModifiedBy>
  <cp:revision>7</cp:revision>
  <dcterms:created xsi:type="dcterms:W3CDTF">2020-07-31T10:13:46Z</dcterms:created>
  <dcterms:modified xsi:type="dcterms:W3CDTF">2020-07-31T12:00:07Z</dcterms:modified>
</cp:coreProperties>
</file>